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16/10/2023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creativecommons.org/licenses/by/4.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662</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Quicksand</vt:lpstr>
      <vt:lpstr>Calibri</vt:lpstr>
      <vt:lpstr>Quicksand SemiBold</vt:lpstr>
      <vt:lpstr>Arial</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39</cp:revision>
  <dcterms:created xsi:type="dcterms:W3CDTF">2022-09-22T13:19:16Z</dcterms:created>
  <dcterms:modified xsi:type="dcterms:W3CDTF">2023-10-16T17:08:38Z</dcterms:modified>
  <cp:category/>
  <dc:identifier/>
  <cp:contentStatus/>
  <dc:language/>
  <cp:version/>
</cp:coreProperties>
</file>